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2" r:id="rId3"/>
    <p:sldId id="269" r:id="rId4"/>
    <p:sldId id="270" r:id="rId5"/>
    <p:sldId id="27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698A-3467-44D1-94B4-72DAC3FEA449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9634-4EE0-4976-B396-994C91537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698A-3467-44D1-94B4-72DAC3FEA449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9634-4EE0-4976-B396-994C91537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698A-3467-44D1-94B4-72DAC3FEA449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9634-4EE0-4976-B396-994C91537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698A-3467-44D1-94B4-72DAC3FEA449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9634-4EE0-4976-B396-994C91537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698A-3467-44D1-94B4-72DAC3FEA449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9634-4EE0-4976-B396-994C91537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698A-3467-44D1-94B4-72DAC3FEA449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9634-4EE0-4976-B396-994C91537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698A-3467-44D1-94B4-72DAC3FEA449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9634-4EE0-4976-B396-994C91537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698A-3467-44D1-94B4-72DAC3FEA449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9634-4EE0-4976-B396-994C91537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698A-3467-44D1-94B4-72DAC3FEA449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9634-4EE0-4976-B396-994C91537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698A-3467-44D1-94B4-72DAC3FEA449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9634-4EE0-4976-B396-994C91537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698A-3467-44D1-94B4-72DAC3FEA449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9634-4EE0-4976-B396-994C91537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0698A-3467-44D1-94B4-72DAC3FEA449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99634-4EE0-4976-B396-994C91537BF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Обработка командной строки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, char*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2800" dirty="0" smtClean="0"/>
              <a:t> – </a:t>
            </a:r>
            <a:r>
              <a:rPr lang="ru-RU" sz="2800" dirty="0" smtClean="0"/>
              <a:t>количество аргументов</a:t>
            </a:r>
          </a:p>
          <a:p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800" dirty="0" smtClean="0"/>
              <a:t> – </a:t>
            </a:r>
            <a:r>
              <a:rPr lang="ru-RU" sz="2800" dirty="0" smtClean="0"/>
              <a:t>вектор строк, содержащих значения аргументов</a:t>
            </a:r>
          </a:p>
          <a:p>
            <a:r>
              <a:rPr lang="ru-RU" sz="2800" dirty="0" smtClean="0"/>
              <a:t>первый аргумент – имя запускаемой программы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Обработка командной строки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Команда запуска: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program  -c  10 "20 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"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/>
              <a:t>Значения аргументов </a:t>
            </a:r>
            <a:r>
              <a:rPr lang="en-US" dirty="0" smtClean="0"/>
              <a:t>main:</a:t>
            </a:r>
            <a:br>
              <a:rPr lang="en-US" dirty="0" smtClean="0"/>
            </a:b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  = 4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[0] = "d:\projects\program.exe"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[1] =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–c"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[2] = "10"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[3] = "20 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"</a:t>
            </a:r>
            <a:endParaRPr lang="ru-RU" sz="2800" b="1" dirty="0" smtClean="0">
              <a:latin typeface="Courier New" pitchFamily="49" charset="0"/>
              <a:cs typeface="Courier New" pitchFamily="49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Преобразование строки в число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…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sscanf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"%d",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&amp;n);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…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atoi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long l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atol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long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atoll(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Форматирование вывода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Строка формата в </a:t>
            </a:r>
            <a:r>
              <a:rPr lang="en-US" sz="2800" dirty="0" err="1" smtClean="0"/>
              <a:t>printf</a:t>
            </a:r>
            <a:r>
              <a:rPr lang="en-US" sz="2800" dirty="0" smtClean="0"/>
              <a:t>:</a:t>
            </a:r>
            <a:br>
              <a:rPr lang="en-US" sz="2800" dirty="0" smtClean="0"/>
            </a:br>
            <a:r>
              <a:rPr lang="en-US" sz="2800" dirty="0" smtClean="0"/>
              <a:t>%[</a:t>
            </a:r>
            <a:r>
              <a:rPr lang="ru-RU" sz="2800" dirty="0" smtClean="0"/>
              <a:t>флаги</a:t>
            </a:r>
            <a:r>
              <a:rPr lang="en-US" sz="2800" dirty="0" smtClean="0"/>
              <a:t>][</a:t>
            </a:r>
            <a:r>
              <a:rPr lang="ru-RU" sz="2800" dirty="0" smtClean="0"/>
              <a:t>ширина</a:t>
            </a:r>
            <a:r>
              <a:rPr lang="en-US" sz="2800" dirty="0" smtClean="0"/>
              <a:t>][.</a:t>
            </a:r>
            <a:r>
              <a:rPr lang="ru-RU" sz="2800" dirty="0" smtClean="0"/>
              <a:t>точность</a:t>
            </a:r>
            <a:r>
              <a:rPr lang="en-US" sz="2800" dirty="0" smtClean="0"/>
              <a:t>][</a:t>
            </a:r>
            <a:r>
              <a:rPr lang="ru-RU" sz="2800" dirty="0" smtClean="0"/>
              <a:t>модификатор</a:t>
            </a:r>
            <a:r>
              <a:rPr lang="en-US" sz="2800" dirty="0" smtClean="0"/>
              <a:t>]</a:t>
            </a:r>
            <a:r>
              <a:rPr lang="ru-RU" sz="2800" dirty="0" smtClean="0"/>
              <a:t>тип</a:t>
            </a:r>
          </a:p>
          <a:p>
            <a:r>
              <a:rPr lang="ru-RU" sz="2800" dirty="0" smtClean="0"/>
              <a:t>флаги:</a:t>
            </a:r>
            <a:br>
              <a:rPr lang="ru-RU" sz="2800" dirty="0" smtClean="0"/>
            </a:br>
            <a:r>
              <a:rPr lang="ru-RU" sz="2800" dirty="0" smtClean="0"/>
              <a:t> «-» - выравнивание по левому краю поля</a:t>
            </a:r>
            <a:br>
              <a:rPr lang="ru-RU" sz="2800" dirty="0" smtClean="0"/>
            </a:br>
            <a:r>
              <a:rPr lang="ru-RU" sz="2800" dirty="0" smtClean="0"/>
              <a:t> « » - резервирование места под знак</a:t>
            </a:r>
            <a:br>
              <a:rPr lang="ru-RU" sz="2800" dirty="0" smtClean="0"/>
            </a:br>
            <a:r>
              <a:rPr lang="ru-RU" sz="2800" dirty="0" smtClean="0"/>
              <a:t> «+» - всегда выводить знак</a:t>
            </a:r>
            <a:br>
              <a:rPr lang="ru-RU" sz="2800" dirty="0" smtClean="0"/>
            </a:br>
            <a:r>
              <a:rPr lang="ru-RU" sz="2800" dirty="0" smtClean="0"/>
              <a:t> «0» - заполнение незначащих разрядов нулями</a:t>
            </a:r>
          </a:p>
          <a:p>
            <a:r>
              <a:rPr lang="ru-RU" sz="2800" dirty="0" smtClean="0"/>
              <a:t>ширина – минимальный размер поля</a:t>
            </a:r>
          </a:p>
          <a:p>
            <a:r>
              <a:rPr lang="ru-RU" sz="2800" dirty="0" smtClean="0"/>
              <a:t>точность – минимальное количество цифр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Форматирование вывода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Аргументы </a:t>
                      </a:r>
                      <a:r>
                        <a:rPr lang="en-US" dirty="0" err="1" smtClean="0">
                          <a:solidFill>
                            <a:sysClr val="windowText" lastClr="000000"/>
                          </a:solidFill>
                        </a:rPr>
                        <a:t>printf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ysClr val="windowText" lastClr="000000"/>
                          </a:solidFill>
                        </a:rPr>
                        <a:t>Вывод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"[%d]", c</a:t>
                      </a:r>
                      <a:endParaRPr lang="ru-RU" b="1" dirty="0">
                        <a:solidFill>
                          <a:sysClr val="windowText" lastClr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ysClr val="windowText" lastClr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[123]</a:t>
                      </a:r>
                      <a:endParaRPr lang="ru-RU" b="1" dirty="0">
                        <a:solidFill>
                          <a:sysClr val="windowText" lastClr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"[% d]", c</a:t>
                      </a:r>
                      <a:endParaRPr lang="ru-RU" b="1" dirty="0">
                        <a:solidFill>
                          <a:sysClr val="windowText" lastClr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ysClr val="windowText" lastClr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[ 123]</a:t>
                      </a:r>
                      <a:endParaRPr lang="ru-RU" b="1" dirty="0">
                        <a:solidFill>
                          <a:sysClr val="windowText" lastClr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"[% d]", -c</a:t>
                      </a:r>
                      <a:endParaRPr lang="ru-RU" b="1" dirty="0">
                        <a:solidFill>
                          <a:sysClr val="windowText" lastClr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ysClr val="windowText" lastClr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[-123]</a:t>
                      </a:r>
                      <a:endParaRPr lang="ru-RU" b="1" dirty="0">
                        <a:solidFill>
                          <a:sysClr val="windowText" lastClr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"[%+d]", c</a:t>
                      </a:r>
                      <a:endParaRPr lang="ru-RU" b="1" dirty="0">
                        <a:solidFill>
                          <a:sysClr val="windowText" lastClr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ysClr val="windowText" lastClr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[+123]</a:t>
                      </a:r>
                      <a:endParaRPr lang="ru-RU" b="1" dirty="0">
                        <a:solidFill>
                          <a:sysClr val="windowText" lastClr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"[%8d]", c</a:t>
                      </a:r>
                      <a:endParaRPr lang="ru-RU" b="1" dirty="0">
                        <a:solidFill>
                          <a:sysClr val="windowText" lastClr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ysClr val="windowText" lastClr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[     123]</a:t>
                      </a:r>
                      <a:endParaRPr lang="ru-RU" b="1" dirty="0">
                        <a:solidFill>
                          <a:sysClr val="windowText" lastClr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"[%-8d]", c</a:t>
                      </a:r>
                      <a:endParaRPr lang="ru-RU" b="1" dirty="0">
                        <a:solidFill>
                          <a:sysClr val="windowText" lastClr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ysClr val="windowText" lastClr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[123     ]</a:t>
                      </a:r>
                      <a:endParaRPr lang="ru-RU" b="1" dirty="0">
                        <a:solidFill>
                          <a:sysClr val="windowText" lastClr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"[%08d]", c</a:t>
                      </a:r>
                      <a:endParaRPr lang="ru-RU" b="1" dirty="0">
                        <a:solidFill>
                          <a:sysClr val="windowText" lastClr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ysClr val="windowText" lastClr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[00000123]</a:t>
                      </a:r>
                      <a:endParaRPr lang="ru-RU" b="1" dirty="0">
                        <a:solidFill>
                          <a:sysClr val="windowText" lastClr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"[%8.5d]", c</a:t>
                      </a:r>
                      <a:endParaRPr lang="ru-RU" b="1" dirty="0">
                        <a:solidFill>
                          <a:sysClr val="windowText" lastClr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ysClr val="windowText" lastClr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[   00123]</a:t>
                      </a:r>
                      <a:endParaRPr lang="ru-RU" b="1" dirty="0">
                        <a:solidFill>
                          <a:sysClr val="windowText" lastClr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"[%-8.5d]", c</a:t>
                      </a:r>
                      <a:endParaRPr lang="ru-RU" b="1" dirty="0">
                        <a:solidFill>
                          <a:sysClr val="windowText" lastClr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ysClr val="windowText" lastClr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[00123   ]</a:t>
                      </a:r>
                      <a:endParaRPr lang="ru-RU" b="1" dirty="0">
                        <a:solidFill>
                          <a:sysClr val="windowText" lastClr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"[%*.*d]", 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7</a:t>
                      </a: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, 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4</a:t>
                      </a:r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, c</a:t>
                      </a:r>
                      <a:endParaRPr lang="ru-RU" b="1" dirty="0">
                        <a:solidFill>
                          <a:sysClr val="windowText" lastClr="0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ysClr val="windowText" lastClr="0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[   0123]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</TotalTime>
  <Words>131</Words>
  <Application>Microsoft Office PowerPoint</Application>
  <PresentationFormat>Экран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Обработка командной строки</vt:lpstr>
      <vt:lpstr>Обработка командной строки</vt:lpstr>
      <vt:lpstr>Преобразование строки в число</vt:lpstr>
      <vt:lpstr>Форматирование вывода</vt:lpstr>
      <vt:lpstr>Форматирование вывода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Sergei</dc:creator>
  <cp:lastModifiedBy>Sergei</cp:lastModifiedBy>
  <cp:revision>55</cp:revision>
  <dcterms:created xsi:type="dcterms:W3CDTF">2012-10-27T23:37:16Z</dcterms:created>
  <dcterms:modified xsi:type="dcterms:W3CDTF">2013-11-07T06:36:10Z</dcterms:modified>
</cp:coreProperties>
</file>